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3" r:id="rId6"/>
    <p:sldId id="264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92" autoAdjust="0"/>
    <p:restoredTop sz="94660"/>
  </p:normalViewPr>
  <p:slideViewPr>
    <p:cSldViewPr>
      <p:cViewPr varScale="1">
        <p:scale>
          <a:sx n="86" d="100"/>
          <a:sy n="86" d="100"/>
        </p:scale>
        <p:origin x="1454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GIF>
</file>

<file path=ppt/media/image5.png>
</file>

<file path=ppt/media/image6.GIF>
</file>

<file path=ppt/media/image7.GIF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CF3B8D03-4B07-6943-9352-AC46AC05511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85DC11E-8A7B-874B-A0AB-12577B9A691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en-US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3051A5A8-9194-9043-A7C8-9A8EC1B4490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0EAA6ACD-455D-B449-9F01-498EA34D845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050DB417-573F-4B4A-BF1C-527D15AAB7F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6ED6A90D-A9C0-4E46-975A-5FA903D82B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8A103290-362E-8A40-9BD1-3F0D5088AA49}" type="slidenum">
              <a:rPr lang="ru-RU" altLang="en-US"/>
              <a:pPr/>
              <a:t>‹nr.›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1DC95F34-B042-7245-A5B3-5BB49DD8212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403350" y="260350"/>
            <a:ext cx="5903913" cy="110966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8D6686AF-1F91-6547-8A27-A080DD64CE5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03350" y="1147763"/>
            <a:ext cx="5903913" cy="696912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89B4B-BAFB-A84C-86A3-545EFAF2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7AC3A-C559-D949-86B4-CEBBED826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142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A82048-4A39-E64F-84EA-7AAC3BA72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957888" y="333375"/>
            <a:ext cx="1854200" cy="6046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85922B-3AAC-F24A-A3B5-F4A7E82A6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95288" y="333375"/>
            <a:ext cx="5410200" cy="6046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5162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E651A-A3AB-6B42-A555-259CB0D2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B9869-7FD6-9448-A443-41A28CD4D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6366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70DB3-1C6F-6340-B777-518E9A59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0B233-6B70-0F42-91D7-51A3A7762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2392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9137-4039-C84F-BF8A-7CCE630E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DCCE2-CEA6-D74F-80AB-1CC93E097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5288" y="1268413"/>
            <a:ext cx="3632200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5F723-5567-C645-AACC-B0DA49509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79888" y="1268413"/>
            <a:ext cx="3632200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4108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6250C-E92C-6A4E-9B9D-44378C4D5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C59C9-87B5-4A42-B5E4-4A7548FB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604B1-1CCE-5843-91B4-A834A1F07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6C0A6F-A407-524B-BD9A-98925D2AE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683F3-072E-7E48-A605-D6A75A3AF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4130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E58FE-29C9-CE4C-8B21-231EF0AAA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933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779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C5764-3194-434E-A7D4-21C1ED5D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0988-FE68-0D49-8E51-D7276A0C5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A2686-A9AB-8949-A63D-D161052B1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751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2E3B-699F-9A43-8049-37EBBF52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061CA-2DD1-9744-B509-41FFF0B4EC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CD08C-478F-D04E-A814-1BC9AB849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152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88F5FDB-0310-924D-B66F-F8D0E5F83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333375"/>
            <a:ext cx="74168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4704790-8CC5-ED43-95FB-C45DD01DDD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268413"/>
            <a:ext cx="7416800" cy="511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rgbClr val="080808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rgbClr val="080808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rgbClr val="080808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rgbClr val="080808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>
            <a:extLst>
              <a:ext uri="{FF2B5EF4-FFF2-40B4-BE49-F238E27FC236}">
                <a16:creationId xmlns:a16="http://schemas.microsoft.com/office/drawing/2014/main" id="{0C15060D-0CB4-DB44-A10B-C4555DF806E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47813" y="620713"/>
            <a:ext cx="5154612" cy="720725"/>
          </a:xfrm>
        </p:spPr>
        <p:txBody>
          <a:bodyPr/>
          <a:lstStyle/>
          <a:p>
            <a:r>
              <a:rPr lang="en-GB" altLang="en-US" dirty="0">
                <a:latin typeface="Tahoma" panose="020B0604030504040204" pitchFamily="34" charset="0"/>
              </a:rPr>
              <a:t>Robot manufactures</a:t>
            </a:r>
          </a:p>
        </p:txBody>
      </p:sp>
      <p:sp>
        <p:nvSpPr>
          <p:cNvPr id="34829" name="Rectangle 13">
            <a:extLst>
              <a:ext uri="{FF2B5EF4-FFF2-40B4-BE49-F238E27FC236}">
                <a16:creationId xmlns:a16="http://schemas.microsoft.com/office/drawing/2014/main" id="{AC72920E-9DFA-D84C-BD29-9C6FE1DE58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690688" y="1169988"/>
            <a:ext cx="3169344" cy="647700"/>
          </a:xfrm>
        </p:spPr>
        <p:txBody>
          <a:bodyPr/>
          <a:lstStyle/>
          <a:p>
            <a:r>
              <a:rPr lang="nl-NL" altLang="en-US" dirty="0"/>
              <a:t>Stefan, Sven &amp; Thijs</a:t>
            </a:r>
            <a:endParaRPr lang="uk-UA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0041314-610A-AC43-9D21-9D1B799296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260350"/>
            <a:ext cx="8425308" cy="649288"/>
          </a:xfrm>
        </p:spPr>
        <p:txBody>
          <a:bodyPr/>
          <a:lstStyle/>
          <a:p>
            <a:r>
              <a:rPr lang="en-US" altLang="en-US" dirty="0">
                <a:latin typeface="Tahoma" panose="020B0604030504040204" pitchFamily="34" charset="0"/>
              </a:rPr>
              <a:t>What did we do this week?</a:t>
            </a:r>
            <a:endParaRPr lang="uk-UA" altLang="en-US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D5A9917D-E4C6-C14C-8DF9-F9F3A11B0C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536" y="1772816"/>
            <a:ext cx="6454775" cy="3672408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 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5A54710-DE9A-40A0-95E0-7AB8EB0752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412776"/>
            <a:ext cx="4392488" cy="561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altLang="ko-KR" b="0" dirty="0">
                <a:latin typeface="Verdana" panose="020B0604030504040204" pitchFamily="34" charset="0"/>
                <a:ea typeface="굴림" panose="020B0600000101010101" pitchFamily="34" charset="-127"/>
              </a:rPr>
              <a:t>Start </a:t>
            </a:r>
            <a:r>
              <a:rPr lang="nl-NL" altLang="ko-KR" b="0" dirty="0" err="1">
                <a:latin typeface="Verdana" panose="020B0604030504040204" pitchFamily="34" charset="0"/>
                <a:ea typeface="굴림" panose="020B0600000101010101" pitchFamily="34" charset="-127"/>
              </a:rPr>
              <a:t>with</a:t>
            </a:r>
            <a:r>
              <a:rPr lang="nl-NL" altLang="ko-KR" b="0" dirty="0">
                <a:latin typeface="Verdana" panose="020B0604030504040204" pitchFamily="34" charset="0"/>
                <a:ea typeface="굴림" panose="020B0600000101010101" pitchFamily="34" charset="-127"/>
              </a:rPr>
              <a:t> 3D model</a:t>
            </a:r>
          </a:p>
          <a:p>
            <a:r>
              <a:rPr lang="nl-NL" altLang="ko-KR" b="0" dirty="0">
                <a:latin typeface="Verdana" panose="020B0604030504040204" pitchFamily="34" charset="0"/>
                <a:ea typeface="굴림" panose="020B0600000101010101" pitchFamily="34" charset="-127"/>
              </a:rPr>
              <a:t>Made a PBS</a:t>
            </a:r>
          </a:p>
          <a:p>
            <a:endParaRPr lang="nl-NL" altLang="ko-KR" b="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endParaRPr lang="en-US" altLang="ko-KR" b="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buFontTx/>
              <a:buNone/>
            </a:pPr>
            <a:endParaRPr lang="en-US" altLang="en-US" b="0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BDB214E4-2AB2-4D4E-AD13-793151437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64" y="2924944"/>
            <a:ext cx="6336704" cy="3540762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FA7C3406-B0D2-46A5-BA88-9DFE9489F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657" y="1209171"/>
            <a:ext cx="3273895" cy="24590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en-US" sz="2800" kern="1200">
                <a:latin typeface="+mj-lt"/>
                <a:ea typeface="+mj-ea"/>
                <a:cs typeface="+mj-cs"/>
              </a:rPr>
              <a:t>Differential gear</a:t>
            </a:r>
          </a:p>
        </p:txBody>
      </p:sp>
      <p:pic>
        <p:nvPicPr>
          <p:cNvPr id="3" name="axis5_6 v2">
            <a:hlinkClick r:id="" action="ppaction://media"/>
            <a:extLst>
              <a:ext uri="{FF2B5EF4-FFF2-40B4-BE49-F238E27FC236}">
                <a16:creationId xmlns:a16="http://schemas.microsoft.com/office/drawing/2014/main" id="{651F6B6A-48FB-42ED-BB9A-699E2072AB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124744" y="-243408"/>
            <a:ext cx="13674162" cy="7691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Base and gripper</a:t>
            </a:r>
            <a:endParaRPr lang="en-US" altLang="en-US" dirty="0">
              <a:solidFill>
                <a:schemeClr val="tx2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19288" y="1052513"/>
            <a:ext cx="7116762" cy="2808535"/>
          </a:xfrm>
        </p:spPr>
        <p:txBody>
          <a:bodyPr/>
          <a:lstStyle/>
          <a:p>
            <a:r>
              <a:rPr lang="en-US" altLang="en-US" dirty="0"/>
              <a:t>Design in Inventor</a:t>
            </a:r>
          </a:p>
          <a:p>
            <a:pPr marL="0" indent="0">
              <a:buNone/>
            </a:pPr>
            <a:endParaRPr lang="en-US" altLang="en-US" dirty="0"/>
          </a:p>
          <a:p>
            <a:r>
              <a:rPr lang="en-US" altLang="en-US" dirty="0"/>
              <a:t>Aluminum parts</a:t>
            </a:r>
          </a:p>
          <a:p>
            <a:endParaRPr lang="en-US" altLang="en-US" dirty="0"/>
          </a:p>
          <a:p>
            <a:r>
              <a:rPr lang="en-US" altLang="en-US" dirty="0"/>
              <a:t>3D filament parts</a:t>
            </a:r>
          </a:p>
          <a:p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5BB9D-D25D-6046-99D2-FD2317934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1" y="4683169"/>
            <a:ext cx="3525912" cy="198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4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DDC5F-5F57-D341-BE9A-518EEACA0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next week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292A9DFD-5968-421A-8D2C-2551D5B421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584" y="1412776"/>
            <a:ext cx="7116762" cy="2808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0" dirty="0"/>
              <a:t>Continue with 3d model</a:t>
            </a:r>
          </a:p>
          <a:p>
            <a:pPr marL="0" indent="0">
              <a:buFontTx/>
              <a:buNone/>
            </a:pPr>
            <a:endParaRPr lang="en-US" altLang="en-US" b="0" dirty="0"/>
          </a:p>
          <a:p>
            <a:r>
              <a:rPr lang="en-US" altLang="en-US" b="0" dirty="0"/>
              <a:t>Make the parts</a:t>
            </a:r>
          </a:p>
          <a:p>
            <a:endParaRPr lang="en-US" altLang="en-US" b="0" dirty="0"/>
          </a:p>
          <a:p>
            <a:r>
              <a:rPr lang="en-US" altLang="en-US" b="0" dirty="0"/>
              <a:t>Assemble the parts</a:t>
            </a:r>
          </a:p>
          <a:p>
            <a:endParaRPr lang="en-US" altLang="en-US" b="0" dirty="0"/>
          </a:p>
          <a:p>
            <a:r>
              <a:rPr lang="en-US" altLang="en-US" b="0" dirty="0"/>
              <a:t>Start with wiring all components</a:t>
            </a:r>
          </a:p>
          <a:p>
            <a:endParaRPr lang="en-US" altLang="en-US" b="0" dirty="0"/>
          </a:p>
          <a:p>
            <a:r>
              <a:rPr lang="en-US" altLang="en-US" b="0" dirty="0"/>
              <a:t>Test all electric components</a:t>
            </a:r>
          </a:p>
          <a:p>
            <a:endParaRPr lang="en-US" altLang="en-US" b="0" dirty="0"/>
          </a:p>
          <a:p>
            <a:pPr marL="0" indent="0">
              <a:buFontTx/>
              <a:buNone/>
            </a:pPr>
            <a:endParaRPr lang="en-US" altLang="en-US" b="0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365C-A213-4284-B6B9-3DA6D2743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860032" y="2060848"/>
            <a:ext cx="4176712" cy="198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06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65B1F-5E2E-D341-BBE2-2C519F2E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Questions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0FDF79-4B37-3044-874F-41E7E7A2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63465">
            <a:off x="1705425" y="2288320"/>
            <a:ext cx="5089637" cy="286292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F79677-EEAA-AA42-9B5D-6937F19E4401}"/>
              </a:ext>
            </a:extLst>
          </p:cNvPr>
          <p:cNvSpPr/>
          <p:nvPr/>
        </p:nvSpPr>
        <p:spPr bwMode="auto">
          <a:xfrm>
            <a:off x="3779912" y="5747641"/>
            <a:ext cx="792088" cy="791369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314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3.33333E-6 L -0.12986 -0.122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3" y="-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58</Words>
  <Application>Microsoft Office PowerPoint</Application>
  <PresentationFormat>Diavoorstelling (4:3)</PresentationFormat>
  <Paragraphs>28</Paragraphs>
  <Slides>6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Tahoma</vt:lpstr>
      <vt:lpstr>Verdana</vt:lpstr>
      <vt:lpstr>template</vt:lpstr>
      <vt:lpstr>Robot manufactures</vt:lpstr>
      <vt:lpstr>What did we do this week?</vt:lpstr>
      <vt:lpstr>Differential gear</vt:lpstr>
      <vt:lpstr>Base and gripper</vt:lpstr>
      <vt:lpstr>Planning next week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manufactures</dc:title>
  <dc:creator>Stefan Ammerlaan</dc:creator>
  <cp:lastModifiedBy>Stefan Ammerlaan</cp:lastModifiedBy>
  <cp:revision>2</cp:revision>
  <dcterms:created xsi:type="dcterms:W3CDTF">2020-05-20T09:07:11Z</dcterms:created>
  <dcterms:modified xsi:type="dcterms:W3CDTF">2020-05-20T09:16:57Z</dcterms:modified>
</cp:coreProperties>
</file>